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69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5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74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4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3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1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5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13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1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7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A9C8-C479-48BA-B59F-3C1B4277C0B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A6725-D886-45E7-8624-6D38CC01C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" y="0"/>
            <a:ext cx="9125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9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2018-07-11T07:26:50Z</dcterms:created>
  <dcterms:modified xsi:type="dcterms:W3CDTF">2018-07-11T07:27:34Z</dcterms:modified>
</cp:coreProperties>
</file>